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9"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A8"/>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5033" autoAdjust="0"/>
  </p:normalViewPr>
  <p:slideViewPr>
    <p:cSldViewPr snapToGrid="0">
      <p:cViewPr varScale="1">
        <p:scale>
          <a:sx n="62" d="100"/>
          <a:sy n="62" d="100"/>
        </p:scale>
        <p:origin x="1042" y="6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C0FE25-A21A-5B33-0457-EB247C95879B}"/>
            </a:ext>
          </a:extLst>
        </p:cNvPr>
        <p:cNvGrpSpPr/>
        <p:nvPr/>
      </p:nvGrpSpPr>
      <p:grpSpPr>
        <a:xfrm>
          <a:off x="0" y="0"/>
          <a:ext cx="0" cy="0"/>
          <a:chOff x="0" y="0"/>
          <a:chExt cx="0" cy="0"/>
        </a:xfrm>
      </p:grpSpPr>
      <p:sp>
        <p:nvSpPr>
          <p:cNvPr id="379" name="PlaceHolder 1">
            <a:extLst>
              <a:ext uri="{FF2B5EF4-FFF2-40B4-BE49-F238E27FC236}">
                <a16:creationId xmlns:a16="http://schemas.microsoft.com/office/drawing/2014/main" id="{4D94751A-F995-BC0D-9462-425B5BC7ADAD}"/>
              </a:ext>
            </a:extLst>
          </p:cNvPr>
          <p:cNvSpPr>
            <a:spLocks noGrp="1" noRot="1" noChangeAspect="1"/>
          </p:cNvSpPr>
          <p:nvPr>
            <p:ph type="sldImg"/>
          </p:nvPr>
        </p:nvSpPr>
        <p:spPr>
          <a:xfrm>
            <a:off x="685800" y="1143000"/>
            <a:ext cx="5486400" cy="3086100"/>
          </a:xfrm>
          <a:prstGeom prst="rect">
            <a:avLst/>
          </a:prstGeom>
        </p:spPr>
      </p:sp>
      <p:sp>
        <p:nvSpPr>
          <p:cNvPr id="380" name="PlaceHolder 2">
            <a:extLst>
              <a:ext uri="{FF2B5EF4-FFF2-40B4-BE49-F238E27FC236}">
                <a16:creationId xmlns:a16="http://schemas.microsoft.com/office/drawing/2014/main" id="{9120847A-7958-C633-4FE6-671AE5CAF173}"/>
              </a:ext>
            </a:extLst>
          </p:cNvPr>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a:extLst>
              <a:ext uri="{FF2B5EF4-FFF2-40B4-BE49-F238E27FC236}">
                <a16:creationId xmlns:a16="http://schemas.microsoft.com/office/drawing/2014/main" id="{08886076-35BD-2636-BCFB-D54066798478}"/>
              </a:ext>
            </a:extLst>
          </p:cNvPr>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6</a:t>
            </a:fld>
            <a:endParaRPr lang="en-US" sz="1200" b="0" strike="noStrike" spc="-1">
              <a:latin typeface="Times New Roman"/>
            </a:endParaRPr>
          </a:p>
        </p:txBody>
      </p:sp>
    </p:spTree>
    <p:extLst>
      <p:ext uri="{BB962C8B-B14F-4D97-AF65-F5344CB8AC3E}">
        <p14:creationId xmlns:p14="http://schemas.microsoft.com/office/powerpoint/2010/main" val="851634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Chanchanthru027@gmail.com" TargetMode="External"/><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431435"/>
          </a:xfrm>
          <a:prstGeom prst="rect">
            <a:avLst/>
          </a:prstGeom>
          <a:noFill/>
        </p:spPr>
        <p:txBody>
          <a:bodyPr wrap="square">
            <a:spAutoFit/>
          </a:bodyPr>
          <a:lstStyle/>
          <a:p>
            <a:pPr algn="ct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STOCK MARKET FORECAST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latin typeface="Times New Roman" panose="02020603050405020304" pitchFamily="18" charset="0"/>
                <a:cs typeface="Times New Roman" panose="02020603050405020304" pitchFamily="18" charset="0"/>
              </a:rPr>
              <a:t>Team : CHANTHRU B</a:t>
            </a:r>
          </a:p>
          <a:p>
            <a:r>
              <a:rPr lang="en-US" dirty="0">
                <a:latin typeface="Times New Roman" panose="02020603050405020304" pitchFamily="18" charset="0"/>
                <a:cs typeface="Times New Roman" panose="02020603050405020304" pitchFamily="18" charset="0"/>
              </a:rPr>
              <a:t>Email : </a:t>
            </a:r>
            <a:r>
              <a:rPr lang="en-US" sz="1800" u="sng" dirty="0">
                <a:solidFill>
                  <a:srgbClr val="0000FF"/>
                </a:solidFill>
                <a:effectLst/>
                <a:latin typeface="Times New Roman" panose="02020603050405020304" pitchFamily="18" charset="0"/>
                <a:ea typeface="Calibri" panose="020F0502020204030204" pitchFamily="34" charset="0"/>
                <a:cs typeface="Times New Roman" panose="02020603050405020304" pitchFamily="18" charset="0"/>
                <a:hlinkClick r:id="rId8"/>
              </a:rPr>
              <a:t>Chanchanthru027@gmail.com</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Guide: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FEA017C-D927-8F7C-94B8-888C58DF6338}"/>
              </a:ext>
            </a:extLst>
          </p:cNvPr>
          <p:cNvSpPr txBox="1"/>
          <p:nvPr/>
        </p:nvSpPr>
        <p:spPr>
          <a:xfrm>
            <a:off x="311699" y="906690"/>
            <a:ext cx="8520600" cy="2125390"/>
          </a:xfrm>
          <a:prstGeom prst="rect">
            <a:avLst/>
          </a:prstGeom>
          <a:noFill/>
        </p:spPr>
        <p:txBody>
          <a:bodyPr wrap="square" rtlCol="0">
            <a:spAutoFit/>
          </a:bodyPr>
          <a:lstStyle/>
          <a:p>
            <a:pPr algn="just">
              <a:lnSpc>
                <a:spcPct val="150000"/>
              </a:lnSpc>
              <a:spcBef>
                <a:spcPts val="600"/>
              </a:spcBef>
              <a:spcAft>
                <a:spcPts val="600"/>
              </a:spcAft>
            </a:pPr>
            <a:r>
              <a:rPr lang="en-US" sz="1800" dirty="0">
                <a:solidFill>
                  <a:srgbClr val="000000"/>
                </a:solidFill>
                <a:effectLst/>
                <a:latin typeface="Times New Roman" panose="02020603050405020304" pitchFamily="18" charset="0"/>
                <a:ea typeface="Times New Roman" panose="02020603050405020304" pitchFamily="18" charset="0"/>
              </a:rPr>
              <a:t>This project explores the use of artificial intelligence (AI) to autonomously generate music. The goal is to create an AI system that can compose music across different genres by leveraging machine learning models, including Recurrent Neural Networks (RNNs) and Generative Adversarial Networks (GANs). The system allows users to customize input parameters such as genre, mood, and instrumentation.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5232313-4619-FEA0-78A7-CCFD36DEBD54}"/>
              </a:ext>
            </a:extLst>
          </p:cNvPr>
          <p:cNvSpPr txBox="1"/>
          <p:nvPr/>
        </p:nvSpPr>
        <p:spPr>
          <a:xfrm>
            <a:off x="311700" y="1017725"/>
            <a:ext cx="8520600" cy="2119747"/>
          </a:xfrm>
          <a:prstGeom prst="rect">
            <a:avLst/>
          </a:prstGeom>
          <a:noFill/>
        </p:spPr>
        <p:txBody>
          <a:bodyPr wrap="square" rtlCol="0">
            <a:spAutoFit/>
          </a:bodyPr>
          <a:lstStyle/>
          <a:p>
            <a:pPr lvl="0">
              <a:lnSpc>
                <a:spcPct val="150000"/>
              </a:lnSpc>
              <a:spcBef>
                <a:spcPts val="600"/>
              </a:spcBef>
              <a:spcAft>
                <a:spcPts val="600"/>
              </a:spcAft>
              <a:buSzPts val="1000"/>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rPr>
              <a:t>With the increasing accessibility of artificial intelligence (AI), music generation has become an exciting area of exploration. Traditional music composition requires considerable time, skill, and creativity, but AI-driven approaches promise to automate the process. However, generating music that maintains both technical quality and emotional depth remains a challenge for AI systems.</a:t>
            </a:r>
            <a:endParaRPr lang="en-IN"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537806"/>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CA234FC-7A9E-FC23-DF6A-7C085D68132E}"/>
              </a:ext>
            </a:extLst>
          </p:cNvPr>
          <p:cNvSpPr txBox="1"/>
          <p:nvPr/>
        </p:nvSpPr>
        <p:spPr>
          <a:xfrm>
            <a:off x="311700" y="996052"/>
            <a:ext cx="8679051" cy="3527248"/>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solve t</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his project focuses on developing an AI-driven system for automatic music generation across multiple genres (e.g., classical, pop, jazz). It will allow users to customize music based on parameters like mood, tempo, and style. The system will leverage machine learning algorithms to produce original, high-quality compositions with a focus on musical coherence and emotional impact. The project will support both real-time and batch music generation, with applications in areas such as game soundtracks, film scoring, and content creation.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Bef>
                <a:spcPts val="600"/>
              </a:spcBef>
              <a:spcAft>
                <a:spcPts val="6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E2A93-805F-1555-3BD5-88D1C356A49F}"/>
            </a:ext>
          </a:extLst>
        </p:cNvPr>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E867C780-D17D-9A17-4A1B-8CB595EC9D04}"/>
              </a:ext>
            </a:extLst>
          </p:cNvPr>
          <p:cNvSpPr txBox="1">
            <a:spLocks/>
          </p:cNvSpPr>
          <p:nvPr/>
        </p:nvSpPr>
        <p:spPr>
          <a:xfrm>
            <a:off x="0" y="462112"/>
            <a:ext cx="3930445" cy="6735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solidFill>
                  <a:srgbClr val="0000A8"/>
                </a:solidFill>
                <a:latin typeface="Times New Roman" panose="02020603050405020304" pitchFamily="18" charset="0"/>
                <a:cs typeface="Times New Roman" panose="02020603050405020304" pitchFamily="18" charset="0"/>
              </a:rPr>
              <a:t>Github project link</a:t>
            </a:r>
          </a:p>
        </p:txBody>
      </p:sp>
      <p:sp>
        <p:nvSpPr>
          <p:cNvPr id="4" name="TextBox 3">
            <a:extLst>
              <a:ext uri="{FF2B5EF4-FFF2-40B4-BE49-F238E27FC236}">
                <a16:creationId xmlns:a16="http://schemas.microsoft.com/office/drawing/2014/main" id="{6B387956-FF56-7A04-A911-57A95BB081DD}"/>
              </a:ext>
            </a:extLst>
          </p:cNvPr>
          <p:cNvSpPr txBox="1"/>
          <p:nvPr/>
        </p:nvSpPr>
        <p:spPr>
          <a:xfrm>
            <a:off x="1253613" y="1803164"/>
            <a:ext cx="6017342" cy="707886"/>
          </a:xfrm>
          <a:prstGeom prst="rect">
            <a:avLst/>
          </a:prstGeom>
          <a:noFill/>
        </p:spPr>
        <p:txBody>
          <a:bodyPr wrap="square">
            <a:spAutoFit/>
          </a:bodyPr>
          <a:lstStyle/>
          <a:p>
            <a:r>
              <a:rPr lang="en-IN" sz="2000" dirty="0">
                <a:solidFill>
                  <a:srgbClr val="0000FF"/>
                </a:solidFill>
                <a:latin typeface="Times New Roman" panose="02020603050405020304" pitchFamily="18" charset="0"/>
                <a:cs typeface="Times New Roman" panose="02020603050405020304" pitchFamily="18" charset="0"/>
              </a:rPr>
              <a:t>https://github.com/Chanthrubalamurugan/NAAN-MUDHALVAN-PROJECT.git</a:t>
            </a:r>
          </a:p>
        </p:txBody>
      </p:sp>
    </p:spTree>
    <p:extLst>
      <p:ext uri="{BB962C8B-B14F-4D97-AF65-F5344CB8AC3E}">
        <p14:creationId xmlns:p14="http://schemas.microsoft.com/office/powerpoint/2010/main" val="2084531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4" name="Video">
            <a:hlinkClick r:id="" action="ppaction://media"/>
            <a:extLst>
              <a:ext uri="{FF2B5EF4-FFF2-40B4-BE49-F238E27FC236}">
                <a16:creationId xmlns:a16="http://schemas.microsoft.com/office/drawing/2014/main" id="{66E7F609-67BE-D953-0808-D6C61432D0B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4736" y="1062706"/>
            <a:ext cx="8034528" cy="3495578"/>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6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B3883AC-6274-E091-3840-03F5D893AEA5}"/>
              </a:ext>
            </a:extLst>
          </p:cNvPr>
          <p:cNvSpPr txBox="1"/>
          <p:nvPr/>
        </p:nvSpPr>
        <p:spPr>
          <a:xfrm>
            <a:off x="311700" y="973057"/>
            <a:ext cx="8618448" cy="1294393"/>
          </a:xfrm>
          <a:prstGeom prst="rect">
            <a:avLst/>
          </a:prstGeom>
          <a:noFill/>
        </p:spPr>
        <p:txBody>
          <a:bodyPr wrap="square" rtlCol="0">
            <a:spAutoFit/>
          </a:bodyPr>
          <a:lstStyle/>
          <a:p>
            <a:pPr>
              <a:lnSpc>
                <a:spcPct val="150000"/>
              </a:lnSpc>
              <a:spcBef>
                <a:spcPts val="600"/>
              </a:spcBef>
              <a:spcAft>
                <a:spcPts val="600"/>
              </a:spcAf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This project successfully combines face recognition and emotion analysis with personalized music generation, providing a dynamic and adaptive user experience. Future improvements will enhance accuracy and performance, broadening its applications in various domains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23BB7060-FF16-011F-0A39-CECA1023CABA}"/>
              </a:ext>
            </a:extLst>
          </p:cNvPr>
          <p:cNvSpPr txBox="1"/>
          <p:nvPr/>
        </p:nvSpPr>
        <p:spPr>
          <a:xfrm>
            <a:off x="441960" y="1104848"/>
            <a:ext cx="6068568" cy="2515047"/>
          </a:xfrm>
          <a:prstGeom prst="rect">
            <a:avLst/>
          </a:prstGeom>
          <a:noFill/>
        </p:spPr>
        <p:txBody>
          <a:bodyPr wrap="square">
            <a:spAutoFit/>
          </a:bodyPr>
          <a:lstStyle/>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Real-time</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AI-driven</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cross-industry</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personalized</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predictive.</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80</TotalTime>
  <Words>410</Words>
  <Application>Microsoft Office PowerPoint</Application>
  <PresentationFormat>On-screen Show (16:9)</PresentationFormat>
  <Paragraphs>43</Paragraphs>
  <Slides>10</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PowerPoint Presentation</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Amresh T</cp:lastModifiedBy>
  <cp:revision>13</cp:revision>
  <dcterms:modified xsi:type="dcterms:W3CDTF">2024-11-10T07:16:50Z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